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3" r:id="rId1"/>
  </p:sldMasterIdLst>
  <p:notesMasterIdLst>
    <p:notesMasterId r:id="rId18"/>
  </p:notesMasterIdLst>
  <p:sldIdLst>
    <p:sldId id="298" r:id="rId2"/>
    <p:sldId id="281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294" r:id="rId14"/>
    <p:sldId id="295" r:id="rId15"/>
    <p:sldId id="296" r:id="rId16"/>
    <p:sldId id="297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Google Sans" panose="020B0604020202020204" charset="0"/>
      <p:regular r:id="rId27"/>
      <p:bold r:id="rId28"/>
      <p:italic r:id="rId29"/>
      <p:boldItalic r:id="rId30"/>
    </p:embeddedFont>
    <p:embeddedFont>
      <p:font typeface="Google Sans Medium" panose="020B0604020202020204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BE9912-45CF-4A05-8FE8-1C03DBFAB175}">
  <a:tblStyle styleId="{B4BE9912-45CF-4A05-8FE8-1C03DBFAB1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cd0fabe2f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cd0fabe2f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cd0fabe2fc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cd0fabe2fc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cd0fabe2fc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cd0fabe2fc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cd0fabe2fc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cd0fabe2fc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cd0fabe2fc_0_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cd0fabe2fc_0_1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cd0fabe2fc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cd0fabe2fc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cd0fabe2f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cd0fabe2f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cd0fabe2fc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cd0fabe2fc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cd0fabe2f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cd0fabe2f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cd0fabe2fc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cd0fabe2fc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cd0fabe2fc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cd0fabe2fc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cd0fabe2f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cd0fabe2f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cd0fabe2fc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cd0fabe2fc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cd0fabe2fc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cd0fabe2fc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cd0fabe2fc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cd0fabe2fc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- Orange">
  <p:cSld name="CUSTOM_2_1_1_1"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EA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AA0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rimson">
  <p:cSld name="TITLE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0F219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Box - Crimson">
  <p:cSld name="TITLE_2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</a:defRPr>
            </a:lvl1pPr>
            <a:lvl2pPr lvl="1">
              <a:buNone/>
              <a:defRPr>
                <a:solidFill>
                  <a:srgbClr val="5F6368"/>
                </a:solidFill>
              </a:defRPr>
            </a:lvl2pPr>
            <a:lvl3pPr lvl="2">
              <a:buNone/>
              <a:defRPr>
                <a:solidFill>
                  <a:srgbClr val="5F6368"/>
                </a:solidFill>
              </a:defRPr>
            </a:lvl3pPr>
            <a:lvl4pPr lvl="3">
              <a:buNone/>
              <a:defRPr>
                <a:solidFill>
                  <a:srgbClr val="5F6368"/>
                </a:solidFill>
              </a:defRPr>
            </a:lvl4pPr>
            <a:lvl5pPr lvl="4">
              <a:buNone/>
              <a:defRPr>
                <a:solidFill>
                  <a:srgbClr val="5F6368"/>
                </a:solidFill>
              </a:defRPr>
            </a:lvl5pPr>
            <a:lvl6pPr lvl="5">
              <a:buNone/>
              <a:defRPr>
                <a:solidFill>
                  <a:srgbClr val="5F6368"/>
                </a:solidFill>
              </a:defRPr>
            </a:lvl6pPr>
            <a:lvl7pPr lvl="6">
              <a:buNone/>
              <a:defRPr>
                <a:solidFill>
                  <a:srgbClr val="5F6368"/>
                </a:solidFill>
              </a:defRPr>
            </a:lvl7pPr>
            <a:lvl8pPr lvl="7">
              <a:buNone/>
              <a:defRPr>
                <a:solidFill>
                  <a:srgbClr val="5F6368"/>
                </a:solidFill>
              </a:defRPr>
            </a:lvl8pPr>
            <a:lvl9pPr lvl="8">
              <a:buNone/>
              <a:defRPr>
                <a:solidFill>
                  <a:srgbClr val="5F636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Box - Orange">
  <p:cSld name="TITLE_2_3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</a:defRPr>
            </a:lvl1pPr>
            <a:lvl2pPr lvl="1">
              <a:buNone/>
              <a:defRPr>
                <a:solidFill>
                  <a:srgbClr val="5F6368"/>
                </a:solidFill>
              </a:defRPr>
            </a:lvl2pPr>
            <a:lvl3pPr lvl="2">
              <a:buNone/>
              <a:defRPr>
                <a:solidFill>
                  <a:srgbClr val="5F6368"/>
                </a:solidFill>
              </a:defRPr>
            </a:lvl3pPr>
            <a:lvl4pPr lvl="3">
              <a:buNone/>
              <a:defRPr>
                <a:solidFill>
                  <a:srgbClr val="5F6368"/>
                </a:solidFill>
              </a:defRPr>
            </a:lvl4pPr>
            <a:lvl5pPr lvl="4">
              <a:buNone/>
              <a:defRPr>
                <a:solidFill>
                  <a:srgbClr val="5F6368"/>
                </a:solidFill>
              </a:defRPr>
            </a:lvl5pPr>
            <a:lvl6pPr lvl="5">
              <a:buNone/>
              <a:defRPr>
                <a:solidFill>
                  <a:srgbClr val="5F6368"/>
                </a:solidFill>
              </a:defRPr>
            </a:lvl6pPr>
            <a:lvl7pPr lvl="6">
              <a:buNone/>
              <a:defRPr>
                <a:solidFill>
                  <a:srgbClr val="5F6368"/>
                </a:solidFill>
              </a:defRPr>
            </a:lvl7pPr>
            <a:lvl8pPr lvl="7">
              <a:buNone/>
              <a:defRPr>
                <a:solidFill>
                  <a:srgbClr val="5F6368"/>
                </a:solidFill>
              </a:defRPr>
            </a:lvl8pPr>
            <a:lvl9pPr lvl="8">
              <a:buNone/>
              <a:defRPr>
                <a:solidFill>
                  <a:srgbClr val="5F636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 - Crimson">
  <p:cSld name="TITLE_2_3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2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</a:defRPr>
            </a:lvl1pPr>
            <a:lvl2pPr lvl="1">
              <a:buNone/>
              <a:defRPr>
                <a:solidFill>
                  <a:srgbClr val="5F6368"/>
                </a:solidFill>
              </a:defRPr>
            </a:lvl2pPr>
            <a:lvl3pPr lvl="2">
              <a:buNone/>
              <a:defRPr>
                <a:solidFill>
                  <a:srgbClr val="5F6368"/>
                </a:solidFill>
              </a:defRPr>
            </a:lvl3pPr>
            <a:lvl4pPr lvl="3">
              <a:buNone/>
              <a:defRPr>
                <a:solidFill>
                  <a:srgbClr val="5F6368"/>
                </a:solidFill>
              </a:defRPr>
            </a:lvl4pPr>
            <a:lvl5pPr lvl="4">
              <a:buNone/>
              <a:defRPr>
                <a:solidFill>
                  <a:srgbClr val="5F6368"/>
                </a:solidFill>
              </a:defRPr>
            </a:lvl5pPr>
            <a:lvl6pPr lvl="5">
              <a:buNone/>
              <a:defRPr>
                <a:solidFill>
                  <a:srgbClr val="5F6368"/>
                </a:solidFill>
              </a:defRPr>
            </a:lvl6pPr>
            <a:lvl7pPr lvl="6">
              <a:buNone/>
              <a:defRPr>
                <a:solidFill>
                  <a:srgbClr val="5F6368"/>
                </a:solidFill>
              </a:defRPr>
            </a:lvl7pPr>
            <a:lvl8pPr lvl="7">
              <a:buNone/>
              <a:defRPr>
                <a:solidFill>
                  <a:srgbClr val="5F6368"/>
                </a:solidFill>
              </a:defRPr>
            </a:lvl8pPr>
            <a:lvl9pPr lvl="8">
              <a:buNone/>
              <a:defRPr>
                <a:solidFill>
                  <a:srgbClr val="5F636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 - Orange">
  <p:cSld name="TITLE_2_3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2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</a:defRPr>
            </a:lvl1pPr>
            <a:lvl2pPr lvl="1">
              <a:buNone/>
              <a:defRPr>
                <a:solidFill>
                  <a:srgbClr val="5F6368"/>
                </a:solidFill>
              </a:defRPr>
            </a:lvl2pPr>
            <a:lvl3pPr lvl="2">
              <a:buNone/>
              <a:defRPr>
                <a:solidFill>
                  <a:srgbClr val="5F6368"/>
                </a:solidFill>
              </a:defRPr>
            </a:lvl3pPr>
            <a:lvl4pPr lvl="3">
              <a:buNone/>
              <a:defRPr>
                <a:solidFill>
                  <a:srgbClr val="5F6368"/>
                </a:solidFill>
              </a:defRPr>
            </a:lvl4pPr>
            <a:lvl5pPr lvl="4">
              <a:buNone/>
              <a:defRPr>
                <a:solidFill>
                  <a:srgbClr val="5F6368"/>
                </a:solidFill>
              </a:defRPr>
            </a:lvl5pPr>
            <a:lvl6pPr lvl="5">
              <a:buNone/>
              <a:defRPr>
                <a:solidFill>
                  <a:srgbClr val="5F6368"/>
                </a:solidFill>
              </a:defRPr>
            </a:lvl6pPr>
            <a:lvl7pPr lvl="6">
              <a:buNone/>
              <a:defRPr>
                <a:solidFill>
                  <a:srgbClr val="5F6368"/>
                </a:solidFill>
              </a:defRPr>
            </a:lvl7pPr>
            <a:lvl8pPr lvl="7">
              <a:buNone/>
              <a:defRPr>
                <a:solidFill>
                  <a:srgbClr val="5F6368"/>
                </a:solidFill>
              </a:defRPr>
            </a:lvl8pPr>
            <a:lvl9pPr lvl="8">
              <a:buNone/>
              <a:defRPr>
                <a:solidFill>
                  <a:srgbClr val="5F636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">
  <p:cSld name="Blank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Leave space for headshot</a:t>
            </a:r>
            <a:endParaRPr sz="17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Fullscreen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Presenter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rimson">
  <p:cSld name="TITLE_2_2_1">
    <p:bg>
      <p:bgPr>
        <a:solidFill>
          <a:srgbClr val="F1F3F4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</a:defRPr>
            </a:lvl1pPr>
            <a:lvl2pPr lvl="1">
              <a:buNone/>
              <a:defRPr>
                <a:solidFill>
                  <a:srgbClr val="5F6368"/>
                </a:solidFill>
              </a:defRPr>
            </a:lvl2pPr>
            <a:lvl3pPr lvl="2">
              <a:buNone/>
              <a:defRPr>
                <a:solidFill>
                  <a:srgbClr val="5F6368"/>
                </a:solidFill>
              </a:defRPr>
            </a:lvl3pPr>
            <a:lvl4pPr lvl="3">
              <a:buNone/>
              <a:defRPr>
                <a:solidFill>
                  <a:srgbClr val="5F6368"/>
                </a:solidFill>
              </a:defRPr>
            </a:lvl4pPr>
            <a:lvl5pPr lvl="4">
              <a:buNone/>
              <a:defRPr>
                <a:solidFill>
                  <a:srgbClr val="5F6368"/>
                </a:solidFill>
              </a:defRPr>
            </a:lvl5pPr>
            <a:lvl6pPr lvl="5">
              <a:buNone/>
              <a:defRPr>
                <a:solidFill>
                  <a:srgbClr val="5F6368"/>
                </a:solidFill>
              </a:defRPr>
            </a:lvl6pPr>
            <a:lvl7pPr lvl="6">
              <a:buNone/>
              <a:defRPr>
                <a:solidFill>
                  <a:srgbClr val="5F6368"/>
                </a:solidFill>
              </a:defRPr>
            </a:lvl7pPr>
            <a:lvl8pPr lvl="7">
              <a:buNone/>
              <a:defRPr>
                <a:solidFill>
                  <a:srgbClr val="5F6368"/>
                </a:solidFill>
              </a:defRPr>
            </a:lvl8pPr>
            <a:lvl9pPr lvl="8">
              <a:buNone/>
              <a:defRPr>
                <a:solidFill>
                  <a:srgbClr val="5F636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rimson Flip">
  <p:cSld name="TITLE_2_2_1_2">
    <p:bg>
      <p:bgPr>
        <a:solidFill>
          <a:srgbClr val="F1F3F4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</a:defRPr>
            </a:lvl1pPr>
            <a:lvl2pPr lvl="1">
              <a:buNone/>
              <a:defRPr>
                <a:solidFill>
                  <a:srgbClr val="5F6368"/>
                </a:solidFill>
              </a:defRPr>
            </a:lvl2pPr>
            <a:lvl3pPr lvl="2">
              <a:buNone/>
              <a:defRPr>
                <a:solidFill>
                  <a:srgbClr val="5F6368"/>
                </a:solidFill>
              </a:defRPr>
            </a:lvl3pPr>
            <a:lvl4pPr lvl="3">
              <a:buNone/>
              <a:defRPr>
                <a:solidFill>
                  <a:srgbClr val="5F6368"/>
                </a:solidFill>
              </a:defRPr>
            </a:lvl4pPr>
            <a:lvl5pPr lvl="4">
              <a:buNone/>
              <a:defRPr>
                <a:solidFill>
                  <a:srgbClr val="5F6368"/>
                </a:solidFill>
              </a:defRPr>
            </a:lvl5pPr>
            <a:lvl6pPr lvl="5">
              <a:buNone/>
              <a:defRPr>
                <a:solidFill>
                  <a:srgbClr val="5F6368"/>
                </a:solidFill>
              </a:defRPr>
            </a:lvl6pPr>
            <a:lvl7pPr lvl="6">
              <a:buNone/>
              <a:defRPr>
                <a:solidFill>
                  <a:srgbClr val="5F6368"/>
                </a:solidFill>
              </a:defRPr>
            </a:lvl7pPr>
            <a:lvl8pPr lvl="7">
              <a:buNone/>
              <a:defRPr>
                <a:solidFill>
                  <a:srgbClr val="5F6368"/>
                </a:solidFill>
              </a:defRPr>
            </a:lvl8pPr>
            <a:lvl9pPr lvl="8">
              <a:buNone/>
              <a:defRPr>
                <a:solidFill>
                  <a:srgbClr val="5F636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Blank">
  <p:cSld name="Blank_3">
    <p:bg>
      <p:bgPr>
        <a:solidFill>
          <a:srgbClr val="F1F3F4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Orange">
  <p:cSld name="TITLE_2_4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1">
  <p:cSld name="TITLE_2_3_3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0F219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2">
  <p:cSld name="TITLE_2_3_3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PI">
  <p:cSld name="Title and Content with PI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1630974" y="206375"/>
            <a:ext cx="7055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1630974" y="206375"/>
            <a:ext cx="7055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idx="12"/>
          </p:nvPr>
        </p:nvSpPr>
        <p:spPr>
          <a:xfrm>
            <a:off x="3552825" y="4703763"/>
            <a:ext cx="21336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3">
  <p:cSld name="TITLE_2_3_3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4">
  <p:cSld name="TITLE_2_3_3_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0" name="Google Shape;160;p3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rimson 1">
  <p:cSld name="TITLE_2_2_1_3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Orange">
  <p:cSld name="TITLE_2_2_1_1">
    <p:bg>
      <p:bgPr>
        <a:solidFill>
          <a:srgbClr val="F1F3F4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</a:defRPr>
            </a:lvl1pPr>
            <a:lvl2pPr lvl="1">
              <a:buNone/>
              <a:defRPr>
                <a:solidFill>
                  <a:srgbClr val="5F6368"/>
                </a:solidFill>
              </a:defRPr>
            </a:lvl2pPr>
            <a:lvl3pPr lvl="2">
              <a:buNone/>
              <a:defRPr>
                <a:solidFill>
                  <a:srgbClr val="5F6368"/>
                </a:solidFill>
              </a:defRPr>
            </a:lvl3pPr>
            <a:lvl4pPr lvl="3">
              <a:buNone/>
              <a:defRPr>
                <a:solidFill>
                  <a:srgbClr val="5F6368"/>
                </a:solidFill>
              </a:defRPr>
            </a:lvl4pPr>
            <a:lvl5pPr lvl="4">
              <a:buNone/>
              <a:defRPr>
                <a:solidFill>
                  <a:srgbClr val="5F6368"/>
                </a:solidFill>
              </a:defRPr>
            </a:lvl5pPr>
            <a:lvl6pPr lvl="5">
              <a:buNone/>
              <a:defRPr>
                <a:solidFill>
                  <a:srgbClr val="5F6368"/>
                </a:solidFill>
              </a:defRPr>
            </a:lvl6pPr>
            <a:lvl7pPr lvl="6">
              <a:buNone/>
              <a:defRPr>
                <a:solidFill>
                  <a:srgbClr val="5F6368"/>
                </a:solidFill>
              </a:defRPr>
            </a:lvl7pPr>
            <a:lvl8pPr lvl="7">
              <a:buNone/>
              <a:defRPr>
                <a:solidFill>
                  <a:srgbClr val="5F6368"/>
                </a:solidFill>
              </a:defRPr>
            </a:lvl8pPr>
            <a:lvl9pPr lvl="8">
              <a:buNone/>
              <a:defRPr>
                <a:solidFill>
                  <a:srgbClr val="5F636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5">
  <p:cSld name="TITLE_2_3_3_5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0F219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">
  <p:cSld name="Blank_4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33"/>
          <p:cNvCxnSpPr/>
          <p:nvPr/>
        </p:nvCxnSpPr>
        <p:spPr>
          <a:xfrm>
            <a:off x="601330" y="1646680"/>
            <a:ext cx="1411200" cy="0"/>
          </a:xfrm>
          <a:prstGeom prst="straightConnector1">
            <a:avLst/>
          </a:prstGeom>
          <a:noFill/>
          <a:ln w="38100" cap="flat" cmpd="sng">
            <a:solidFill>
              <a:srgbClr val="A51C3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78" name="Google Shape;17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5763" y="1674838"/>
            <a:ext cx="1509125" cy="176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33"/>
          <p:cNvCxnSpPr/>
          <p:nvPr/>
        </p:nvCxnSpPr>
        <p:spPr>
          <a:xfrm>
            <a:off x="554730" y="3469780"/>
            <a:ext cx="1411200" cy="0"/>
          </a:xfrm>
          <a:prstGeom prst="straightConnector1">
            <a:avLst/>
          </a:prstGeom>
          <a:noFill/>
          <a:ln w="38100" cap="flat" cmpd="sng">
            <a:solidFill>
              <a:srgbClr val="A51C3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2264025" y="1646675"/>
            <a:ext cx="57858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5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6">
  <p:cSld name="TITLE_2_3_3_6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7">
  <p:cSld name="TITLE_2_3_3_7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0" name="Google Shape;190;p3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3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8">
  <p:cSld name="TITLE_2_3_3_8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6" name="Google Shape;196;p3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3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9">
  <p:cSld name="TITLE_2_3_3_9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3" name="Google Shape;20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rimson 1 1">
  <p:cSld name="TITLE_2_2_1_3_1">
    <p:bg>
      <p:bgPr>
        <a:solidFill>
          <a:srgbClr val="F1F3F4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45539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sz="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10">
  <p:cSld name="TITLE_2_3_3_10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7" name="Google Shape;217;p39"/>
          <p:cNvSpPr txBox="1">
            <a:spLocks noGrp="1"/>
          </p:cNvSpPr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0" u="none" strike="noStrike" cap="none">
                <a:solidFill>
                  <a:srgbClr val="3C4043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11">
  <p:cSld name="TITLE_2_3_3_1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" name="Google Shape;222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0" u="none" strike="noStrike" cap="none">
                <a:solidFill>
                  <a:srgbClr val="3C4043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4" name="Google Shape;224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- Orange 1">
  <p:cSld name="CUSTOM_2_1_1_1_1">
    <p:bg>
      <p:bgPr>
        <a:solidFill>
          <a:srgbClr val="FFFFF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1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EA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1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Orange">
  <p:cSld name="TITLE_2_3_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</a:defRPr>
            </a:lvl1pPr>
            <a:lvl2pPr lvl="1">
              <a:buNone/>
              <a:defRPr>
                <a:solidFill>
                  <a:srgbClr val="5F6368"/>
                </a:solidFill>
              </a:defRPr>
            </a:lvl2pPr>
            <a:lvl3pPr lvl="2">
              <a:buNone/>
              <a:defRPr>
                <a:solidFill>
                  <a:srgbClr val="5F6368"/>
                </a:solidFill>
              </a:defRPr>
            </a:lvl3pPr>
            <a:lvl4pPr lvl="3">
              <a:buNone/>
              <a:defRPr>
                <a:solidFill>
                  <a:srgbClr val="5F6368"/>
                </a:solidFill>
              </a:defRPr>
            </a:lvl4pPr>
            <a:lvl5pPr lvl="4">
              <a:buNone/>
              <a:defRPr>
                <a:solidFill>
                  <a:srgbClr val="5F6368"/>
                </a:solidFill>
              </a:defRPr>
            </a:lvl5pPr>
            <a:lvl6pPr lvl="5">
              <a:buNone/>
              <a:defRPr>
                <a:solidFill>
                  <a:srgbClr val="5F6368"/>
                </a:solidFill>
              </a:defRPr>
            </a:lvl6pPr>
            <a:lvl7pPr lvl="6">
              <a:buNone/>
              <a:defRPr>
                <a:solidFill>
                  <a:srgbClr val="5F6368"/>
                </a:solidFill>
              </a:defRPr>
            </a:lvl7pPr>
            <a:lvl8pPr lvl="7">
              <a:buNone/>
              <a:defRPr>
                <a:solidFill>
                  <a:srgbClr val="5F6368"/>
                </a:solidFill>
              </a:defRPr>
            </a:lvl8pPr>
            <a:lvl9pPr lvl="8">
              <a:buNone/>
              <a:defRPr>
                <a:solidFill>
                  <a:srgbClr val="5F636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Orange 1">
  <p:cSld name="TITLE_2_3_2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4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Text">
  <p:cSld name="CUSTOM_1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/>
          <p:nvPr/>
        </p:nvSpPr>
        <p:spPr>
          <a:xfrm>
            <a:off x="-50" y="4731875"/>
            <a:ext cx="91440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ldNum" idx="12"/>
          </p:nvPr>
        </p:nvSpPr>
        <p:spPr>
          <a:xfrm>
            <a:off x="8064950" y="4731875"/>
            <a:ext cx="548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752" y="4841895"/>
            <a:ext cx="182880" cy="20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301800" y="1178400"/>
            <a:ext cx="7816200" cy="32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22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subTitle" idx="2"/>
          </p:nvPr>
        </p:nvSpPr>
        <p:spPr>
          <a:xfrm>
            <a:off x="301800" y="301800"/>
            <a:ext cx="4122000" cy="1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20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3"/>
          <p:cNvSpPr txBox="1">
            <a:spLocks noGrp="1"/>
          </p:cNvSpPr>
          <p:nvPr>
            <p:ph type="title"/>
          </p:nvPr>
        </p:nvSpPr>
        <p:spPr>
          <a:xfrm>
            <a:off x="301800" y="487225"/>
            <a:ext cx="78162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12">
  <p:cSld name="TITLE_2_3_3_12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Google Shape;246;p4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4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344500" y="264375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0" u="none" strike="noStrike" cap="none">
                <a:solidFill>
                  <a:srgbClr val="3C4043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oogle Sans"/>
              <a:buNone/>
              <a:defRPr sz="36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49" name="Google Shape;249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13">
  <p:cSld name="TITLE_2_3_3_13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52" name="Google Shape;252;p4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4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4" name="Google Shape;254;p45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14">
  <p:cSld name="TITLE_2_3_3_14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58" name="Google Shape;258;p4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4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46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61" name="Google Shape;261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Box - Crimson 1">
  <p:cSld name="TITLE_2_3_5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>
            <a:spLocks noGrp="1"/>
          </p:cNvSpPr>
          <p:nvPr>
            <p:ph type="body" idx="1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4" name="Google Shape;264;p47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" name="Google Shape;265;p4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p47"/>
          <p:cNvSpPr txBox="1">
            <a:spLocks noGrp="1"/>
          </p:cNvSpPr>
          <p:nvPr>
            <p:ph type="title"/>
          </p:nvPr>
        </p:nvSpPr>
        <p:spPr>
          <a:xfrm>
            <a:off x="344500" y="264375"/>
            <a:ext cx="7797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Box - Crimson 2">
  <p:cSld name="TITLE_2_3_6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0" name="Google Shape;270;p4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Google Shape;271;p48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body" idx="1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Box - Crimson 3">
  <p:cSld name="TITLE_2_3_7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6" name="Google Shape;276;p4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0F219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7" name="Google Shape;277;p49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8" name="Google Shape;278;p49"/>
          <p:cNvSpPr txBox="1">
            <a:spLocks noGrp="1"/>
          </p:cNvSpPr>
          <p:nvPr>
            <p:ph type="body" idx="1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79" name="Google Shape;279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Box - Crimson 4">
  <p:cSld name="TITLE_2_3_8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 txBox="1">
            <a:spLocks noGrp="1"/>
          </p:cNvSpPr>
          <p:nvPr>
            <p:ph type="body" idx="1"/>
          </p:nvPr>
        </p:nvSpPr>
        <p:spPr>
          <a:xfrm>
            <a:off x="426300" y="17427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●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○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Roboto"/>
              <a:buChar char="■"/>
              <a:defRPr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2" name="Google Shape;282;p50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3" name="Google Shape;283;p5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p50"/>
          <p:cNvSpPr txBox="1">
            <a:spLocks noGrp="1"/>
          </p:cNvSpPr>
          <p:nvPr>
            <p:ph type="title"/>
          </p:nvPr>
        </p:nvSpPr>
        <p:spPr>
          <a:xfrm>
            <a:off x="344500" y="492975"/>
            <a:ext cx="77970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85" name="Google Shape;28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15">
  <p:cSld name="TITLE_2_3_3_15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88" name="Google Shape;288;p5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9" name="Google Shape;289;p5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0" name="Google Shape;290;p51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Orange Flip">
  <p:cSld name="TITLE_2_2_1_1_1">
    <p:bg>
      <p:bgPr>
        <a:solidFill>
          <a:srgbClr val="F1F3F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3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</a:defRPr>
            </a:lvl1pPr>
            <a:lvl2pPr lvl="1">
              <a:buNone/>
              <a:defRPr>
                <a:solidFill>
                  <a:srgbClr val="5F6368"/>
                </a:solidFill>
              </a:defRPr>
            </a:lvl2pPr>
            <a:lvl3pPr lvl="2">
              <a:buNone/>
              <a:defRPr>
                <a:solidFill>
                  <a:srgbClr val="5F6368"/>
                </a:solidFill>
              </a:defRPr>
            </a:lvl3pPr>
            <a:lvl4pPr lvl="3">
              <a:buNone/>
              <a:defRPr>
                <a:solidFill>
                  <a:srgbClr val="5F6368"/>
                </a:solidFill>
              </a:defRPr>
            </a:lvl4pPr>
            <a:lvl5pPr lvl="4">
              <a:buNone/>
              <a:defRPr>
                <a:solidFill>
                  <a:srgbClr val="5F6368"/>
                </a:solidFill>
              </a:defRPr>
            </a:lvl5pPr>
            <a:lvl6pPr lvl="5">
              <a:buNone/>
              <a:defRPr>
                <a:solidFill>
                  <a:srgbClr val="5F6368"/>
                </a:solidFill>
              </a:defRPr>
            </a:lvl6pPr>
            <a:lvl7pPr lvl="6">
              <a:buNone/>
              <a:defRPr>
                <a:solidFill>
                  <a:srgbClr val="5F6368"/>
                </a:solidFill>
              </a:defRPr>
            </a:lvl7pPr>
            <a:lvl8pPr lvl="7">
              <a:buNone/>
              <a:defRPr>
                <a:solidFill>
                  <a:srgbClr val="5F6368"/>
                </a:solidFill>
              </a:defRPr>
            </a:lvl8pPr>
            <a:lvl9pPr lvl="8">
              <a:buNone/>
              <a:defRPr>
                <a:solidFill>
                  <a:srgbClr val="5F636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 16">
  <p:cSld name="TITLE_2_3_3_16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93" name="Google Shape;293;p52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0F219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5" name="Google Shape;295;p52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sz="3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Box - Crimson 5">
  <p:cSld name="TITLE_2_3_9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5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9" name="Google Shape;299;p53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00" name="Google Shape;300;p53"/>
          <p:cNvSpPr txBox="1">
            <a:spLocks noGrp="1"/>
          </p:cNvSpPr>
          <p:nvPr>
            <p:ph type="body" idx="1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01" name="Google Shape;301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5F6368"/>
                </a:solidFill>
              </a:defRPr>
            </a:lvl1pPr>
            <a:lvl2pPr lvl="1" rtl="0">
              <a:buNone/>
              <a:defRPr>
                <a:solidFill>
                  <a:srgbClr val="5F6368"/>
                </a:solidFill>
              </a:defRPr>
            </a:lvl2pPr>
            <a:lvl3pPr lvl="2" rtl="0">
              <a:buNone/>
              <a:defRPr>
                <a:solidFill>
                  <a:srgbClr val="5F6368"/>
                </a:solidFill>
              </a:defRPr>
            </a:lvl3pPr>
            <a:lvl4pPr lvl="3" rtl="0">
              <a:buNone/>
              <a:defRPr>
                <a:solidFill>
                  <a:srgbClr val="5F6368"/>
                </a:solidFill>
              </a:defRPr>
            </a:lvl4pPr>
            <a:lvl5pPr lvl="4" rtl="0">
              <a:buNone/>
              <a:defRPr>
                <a:solidFill>
                  <a:srgbClr val="5F6368"/>
                </a:solidFill>
              </a:defRPr>
            </a:lvl5pPr>
            <a:lvl6pPr lvl="5" rtl="0">
              <a:buNone/>
              <a:defRPr>
                <a:solidFill>
                  <a:srgbClr val="5F6368"/>
                </a:solidFill>
              </a:defRPr>
            </a:lvl6pPr>
            <a:lvl7pPr lvl="6" rtl="0">
              <a:buNone/>
              <a:defRPr>
                <a:solidFill>
                  <a:srgbClr val="5F6368"/>
                </a:solidFill>
              </a:defRPr>
            </a:lvl7pPr>
            <a:lvl8pPr lvl="7" rtl="0">
              <a:buNone/>
              <a:defRPr>
                <a:solidFill>
                  <a:srgbClr val="5F6368"/>
                </a:solidFill>
              </a:defRPr>
            </a:lvl8pPr>
            <a:lvl9pPr lvl="8" rtl="0">
              <a:buNone/>
              <a:defRPr>
                <a:solidFill>
                  <a:srgbClr val="5F636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ue">
  <p:cSld name="TITLE_2_5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avy">
  <p:cSld name="TITLE_2_5_1_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9" name="Google Shape;309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Yellow">
  <p:cSld name="TITLE_2_5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USTOM_2">
    <p:bg>
      <p:bgPr>
        <a:solidFill>
          <a:srgbClr val="F1F3F4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95698" y="493675"/>
            <a:ext cx="2789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3499975" y="25"/>
            <a:ext cx="5643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Box - Crimson 1">
  <p:cSld name="TITLE_2_3_3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●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○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Arial"/>
              <a:buChar char="■"/>
              <a:defRPr i="0" u="none" strike="noStrike" cap="none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5F6368"/>
                </a:solidFill>
              </a:defRPr>
            </a:lvl1pPr>
            <a:lvl2pPr lvl="1">
              <a:buNone/>
              <a:defRPr>
                <a:solidFill>
                  <a:srgbClr val="5F6368"/>
                </a:solidFill>
              </a:defRPr>
            </a:lvl2pPr>
            <a:lvl3pPr lvl="2">
              <a:buNone/>
              <a:defRPr>
                <a:solidFill>
                  <a:srgbClr val="5F6368"/>
                </a:solidFill>
              </a:defRPr>
            </a:lvl3pPr>
            <a:lvl4pPr lvl="3">
              <a:buNone/>
              <a:defRPr>
                <a:solidFill>
                  <a:srgbClr val="5F6368"/>
                </a:solidFill>
              </a:defRPr>
            </a:lvl4pPr>
            <a:lvl5pPr lvl="4">
              <a:buNone/>
              <a:defRPr>
                <a:solidFill>
                  <a:srgbClr val="5F6368"/>
                </a:solidFill>
              </a:defRPr>
            </a:lvl5pPr>
            <a:lvl6pPr lvl="5">
              <a:buNone/>
              <a:defRPr>
                <a:solidFill>
                  <a:srgbClr val="5F6368"/>
                </a:solidFill>
              </a:defRPr>
            </a:lvl6pPr>
            <a:lvl7pPr lvl="6">
              <a:buNone/>
              <a:defRPr>
                <a:solidFill>
                  <a:srgbClr val="5F6368"/>
                </a:solidFill>
              </a:defRPr>
            </a:lvl7pPr>
            <a:lvl8pPr lvl="7">
              <a:buNone/>
              <a:defRPr>
                <a:solidFill>
                  <a:srgbClr val="5F6368"/>
                </a:solidFill>
              </a:defRPr>
            </a:lvl8pPr>
            <a:lvl9pPr lvl="8">
              <a:buNone/>
              <a:defRPr>
                <a:solidFill>
                  <a:srgbClr val="5F636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rimson">
  <p:cSld name="CUSTOM">
    <p:bg>
      <p:bgPr>
        <a:solidFill>
          <a:srgbClr val="0F219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2" name="Google Shape;52;p9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Orange">
  <p:cSld name="CUSTOM_1">
    <p:bg>
      <p:bgPr>
        <a:solidFill>
          <a:srgbClr val="EA86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7" name="Google Shape;57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4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80868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80868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80868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80868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80868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80868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80868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80868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8086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80868B"/>
                </a:solidFill>
              </a:defRPr>
            </a:lvl1pPr>
            <a:lvl2pPr lvl="1" algn="r">
              <a:buNone/>
              <a:defRPr sz="1300">
                <a:solidFill>
                  <a:srgbClr val="80868B"/>
                </a:solidFill>
              </a:defRPr>
            </a:lvl2pPr>
            <a:lvl3pPr lvl="2" algn="r">
              <a:buNone/>
              <a:defRPr sz="1300">
                <a:solidFill>
                  <a:srgbClr val="80868B"/>
                </a:solidFill>
              </a:defRPr>
            </a:lvl3pPr>
            <a:lvl4pPr lvl="3" algn="r">
              <a:buNone/>
              <a:defRPr sz="1300">
                <a:solidFill>
                  <a:srgbClr val="80868B"/>
                </a:solidFill>
              </a:defRPr>
            </a:lvl4pPr>
            <a:lvl5pPr lvl="4" algn="r">
              <a:buNone/>
              <a:defRPr sz="1300">
                <a:solidFill>
                  <a:srgbClr val="80868B"/>
                </a:solidFill>
              </a:defRPr>
            </a:lvl5pPr>
            <a:lvl6pPr lvl="5" algn="r">
              <a:buNone/>
              <a:defRPr sz="1300">
                <a:solidFill>
                  <a:srgbClr val="80868B"/>
                </a:solidFill>
              </a:defRPr>
            </a:lvl6pPr>
            <a:lvl7pPr lvl="6" algn="r">
              <a:buNone/>
              <a:defRPr sz="1300">
                <a:solidFill>
                  <a:srgbClr val="80868B"/>
                </a:solidFill>
              </a:defRPr>
            </a:lvl7pPr>
            <a:lvl8pPr lvl="7" algn="r">
              <a:buNone/>
              <a:defRPr sz="1300">
                <a:solidFill>
                  <a:srgbClr val="80868B"/>
                </a:solidFill>
              </a:defRPr>
            </a:lvl8pPr>
            <a:lvl9pPr lvl="8" algn="r">
              <a:buNone/>
              <a:defRPr sz="1300">
                <a:solidFill>
                  <a:srgbClr val="80868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7469700" y="0"/>
            <a:ext cx="16743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Copyright (c) 2022 TinyMLedu. </a:t>
            </a:r>
            <a:endParaRPr sz="700" b="0" i="0" u="none" strike="noStrike" cap="non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 rights reserved. </a:t>
            </a:r>
            <a:endParaRPr sz="700" b="0" i="0" u="none" strike="noStrike" cap="non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CC BY-NC-SA 4.0</a:t>
            </a:r>
            <a:endParaRPr sz="700" b="0" i="0" u="none" strike="noStrike" cap="none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Relationship Id="rId4" Type="http://schemas.openxmlformats.org/officeDocument/2006/relationships/hyperlink" Target="https://www.researchgate.net/figure/Historical-top5-error-rate-of-the-annual-winner-of-the-ImageNet-image-classification_fig7_30399298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Relationship Id="rId4" Type="http://schemas.openxmlformats.org/officeDocument/2006/relationships/hyperlink" Target="https://www.nature.com/articles/s41467-019-08987-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0172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Relationship Id="rId4" Type="http://schemas.openxmlformats.org/officeDocument/2006/relationships/hyperlink" Target="https://www.nature.com/articles/s41467-019-08987-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19-08987-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81/buolamwini18a/buolamwini18a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5" Type="http://schemas.openxmlformats.org/officeDocument/2006/relationships/hyperlink" Target="https://colab.research.google.com/github/tinyMLx/colabs/blob/master/2-3-3-ExploringConvolutions.ipynb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12/file/c399862d3b9d6b76c8436e924a68c45b-Paper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F4CDB-F288-F75F-3047-F65ED5A717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ECEA545-178A-FFCA-4D65-695F23CB8DE2}"/>
              </a:ext>
            </a:extLst>
          </p:cNvPr>
          <p:cNvSpPr>
            <a:spLocks noGrp="1"/>
          </p:cNvSpPr>
          <p:nvPr/>
        </p:nvSpPr>
        <p:spPr>
          <a:xfrm>
            <a:off x="1044708" y="1191816"/>
            <a:ext cx="7054585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Computer Vision with Embedded Machine Learning</a:t>
            </a:r>
          </a:p>
        </p:txBody>
      </p:sp>
      <p:sp>
        <p:nvSpPr>
          <p:cNvPr id="6" name="Subtitle 7">
            <a:extLst>
              <a:ext uri="{FF2B5EF4-FFF2-40B4-BE49-F238E27FC236}">
                <a16:creationId xmlns:a16="http://schemas.microsoft.com/office/drawing/2014/main" id="{D405041A-6C53-1F88-F5C6-CB10638C57E5}"/>
              </a:ext>
            </a:extLst>
          </p:cNvPr>
          <p:cNvSpPr>
            <a:spLocks noGrp="1"/>
          </p:cNvSpPr>
          <p:nvPr/>
        </p:nvSpPr>
        <p:spPr>
          <a:xfrm>
            <a:off x="1371600" y="2637235"/>
            <a:ext cx="6400800" cy="131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Challenges in Computer Vision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584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1"/>
          <p:cNvSpPr txBox="1">
            <a:spLocks noGrp="1"/>
          </p:cNvSpPr>
          <p:nvPr>
            <p:ph type="title" idx="4294967295"/>
          </p:nvPr>
        </p:nvSpPr>
        <p:spPr>
          <a:xfrm>
            <a:off x="331025" y="645375"/>
            <a:ext cx="88131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ImageNet Challenge and the birth of CNNs</a:t>
            </a:r>
            <a:endParaRPr/>
          </a:p>
        </p:txBody>
      </p:sp>
      <p:pic>
        <p:nvPicPr>
          <p:cNvPr id="688" name="Google Shape;68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8975"/>
            <a:ext cx="8628068" cy="36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1"/>
          <p:cNvSpPr txBox="1"/>
          <p:nvPr/>
        </p:nvSpPr>
        <p:spPr>
          <a:xfrm>
            <a:off x="7452900" y="3663600"/>
            <a:ext cx="16911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https://www.researchgate.net/figure/Historical-top5-error-rate-of-the-annual-winner-of-the-ImageNet-image-classification_fig7_303992986</a:t>
            </a:r>
            <a:endParaRPr sz="11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2"/>
          <p:cNvSpPr txBox="1">
            <a:spLocks noGrp="1"/>
          </p:cNvSpPr>
          <p:nvPr>
            <p:ph type="title" idx="4294967295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word of caution...</a:t>
            </a:r>
            <a:endParaRPr/>
          </a:p>
        </p:txBody>
      </p:sp>
      <p:pic>
        <p:nvPicPr>
          <p:cNvPr id="696" name="Google Shape;69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00" y="1093849"/>
            <a:ext cx="8514800" cy="4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11" name="Google Shape;711;p94"/>
          <p:cNvSpPr/>
          <p:nvPr/>
        </p:nvSpPr>
        <p:spPr>
          <a:xfrm>
            <a:off x="6037600" y="977825"/>
            <a:ext cx="2755200" cy="1347900"/>
          </a:xfrm>
          <a:prstGeom prst="rect">
            <a:avLst/>
          </a:prstGeom>
          <a:solidFill>
            <a:srgbClr val="8AB4F8">
              <a:alpha val="23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F2193"/>
                </a:solidFill>
              </a:rPr>
              <a:t>What might be going wrong?</a:t>
            </a:r>
            <a:endParaRPr sz="3000">
              <a:solidFill>
                <a:srgbClr val="0F2193"/>
              </a:solidFill>
            </a:endParaRPr>
          </a:p>
        </p:txBody>
      </p:sp>
      <p:pic>
        <p:nvPicPr>
          <p:cNvPr id="712" name="Google Shape;71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25" y="412863"/>
            <a:ext cx="5277125" cy="2113982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94"/>
          <p:cNvSpPr txBox="1"/>
          <p:nvPr/>
        </p:nvSpPr>
        <p:spPr>
          <a:xfrm>
            <a:off x="764925" y="2671000"/>
            <a:ext cx="4046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Train / Test Accuracy</a:t>
            </a:r>
            <a:r>
              <a:rPr lang="en" sz="2400"/>
              <a:t>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Dogs: 95%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Frogs: 95%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Horse: 95%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Ship: 95%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Truck: 95% </a:t>
            </a:r>
            <a:endParaRPr sz="2400"/>
          </a:p>
        </p:txBody>
      </p:sp>
      <p:sp>
        <p:nvSpPr>
          <p:cNvPr id="714" name="Google Shape;714;p94"/>
          <p:cNvSpPr txBox="1"/>
          <p:nvPr/>
        </p:nvSpPr>
        <p:spPr>
          <a:xfrm>
            <a:off x="4515205" y="2671000"/>
            <a:ext cx="4046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User Accuracy 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Dogs: 95%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Frogs: 95%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A51C30"/>
                </a:solidFill>
              </a:rPr>
              <a:t>Horse: 0% </a:t>
            </a:r>
            <a:endParaRPr sz="2400" b="1">
              <a:solidFill>
                <a:srgbClr val="A51C3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Ship: 95%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Truck: 95% </a:t>
            </a:r>
            <a:endParaRPr sz="2400"/>
          </a:p>
        </p:txBody>
      </p:sp>
      <p:sp>
        <p:nvSpPr>
          <p:cNvPr id="715" name="Google Shape;715;p94"/>
          <p:cNvSpPr txBox="1"/>
          <p:nvPr/>
        </p:nvSpPr>
        <p:spPr>
          <a:xfrm>
            <a:off x="0" y="0"/>
            <a:ext cx="7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Unmasking Clever Hans predictors and assessing what machines really learn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E51D8-E398-1E73-D4ED-B9F5FC0046BA}"/>
              </a:ext>
            </a:extLst>
          </p:cNvPr>
          <p:cNvSpPr txBox="1"/>
          <p:nvPr/>
        </p:nvSpPr>
        <p:spPr>
          <a:xfrm>
            <a:off x="6876688" y="4035244"/>
            <a:ext cx="2267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Fisher vector classifier trained on the PASCAL VOC 2007 image dataset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21" name="Google Shape;721;p95"/>
          <p:cNvSpPr txBox="1"/>
          <p:nvPr/>
        </p:nvSpPr>
        <p:spPr>
          <a:xfrm>
            <a:off x="223275" y="0"/>
            <a:ext cx="550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Analyzing Classifiers: Fisher Vectors and Deep Neural Networks </a:t>
            </a:r>
            <a:endParaRPr/>
          </a:p>
        </p:txBody>
      </p:sp>
      <p:pic>
        <p:nvPicPr>
          <p:cNvPr id="722" name="Google Shape;722;p95"/>
          <p:cNvPicPr preferRelativeResize="0"/>
          <p:nvPr/>
        </p:nvPicPr>
        <p:blipFill rotWithShape="1">
          <a:blip r:embed="rId4">
            <a:alphaModFix/>
          </a:blip>
          <a:srcRect r="42502"/>
          <a:stretch/>
        </p:blipFill>
        <p:spPr>
          <a:xfrm>
            <a:off x="152400" y="709700"/>
            <a:ext cx="5082225" cy="39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95"/>
          <p:cNvSpPr/>
          <p:nvPr/>
        </p:nvSpPr>
        <p:spPr>
          <a:xfrm>
            <a:off x="5581925" y="1994950"/>
            <a:ext cx="3299400" cy="1347900"/>
          </a:xfrm>
          <a:prstGeom prst="rect">
            <a:avLst/>
          </a:prstGeom>
          <a:solidFill>
            <a:srgbClr val="8AB4F8">
              <a:alpha val="23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F2193"/>
                </a:solidFill>
              </a:rPr>
              <a:t>The “sheep-like” parts are in red</a:t>
            </a:r>
            <a:endParaRPr sz="3000">
              <a:solidFill>
                <a:srgbClr val="0F219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29" name="Google Shape;72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925" y="400194"/>
            <a:ext cx="6678150" cy="4492582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96"/>
          <p:cNvSpPr txBox="1"/>
          <p:nvPr/>
        </p:nvSpPr>
        <p:spPr>
          <a:xfrm>
            <a:off x="0" y="0"/>
            <a:ext cx="7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Unmasking Clever Hans predictors and assessing what machines really learn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36" name="Google Shape;736;p97"/>
          <p:cNvSpPr txBox="1"/>
          <p:nvPr/>
        </p:nvSpPr>
        <p:spPr>
          <a:xfrm>
            <a:off x="0" y="0"/>
            <a:ext cx="7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Unmasking Clever Hans predictors and assessing what machines really learn</a:t>
            </a:r>
            <a:endParaRPr/>
          </a:p>
        </p:txBody>
      </p:sp>
      <p:pic>
        <p:nvPicPr>
          <p:cNvPr id="737" name="Google Shape;73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875" y="400200"/>
            <a:ext cx="5810241" cy="44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43" name="Google Shape;743;p98">
            <a:hlinkClick r:id="rId3"/>
          </p:cNvPr>
          <p:cNvSpPr txBox="1"/>
          <p:nvPr/>
        </p:nvSpPr>
        <p:spPr>
          <a:xfrm>
            <a:off x="0" y="0"/>
            <a:ext cx="759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Gender Shades: Intersectional Accuracy Disparities in Commercial Gender Classification</a:t>
            </a:r>
            <a:endParaRPr/>
          </a:p>
        </p:txBody>
      </p:sp>
      <p:pic>
        <p:nvPicPr>
          <p:cNvPr id="744" name="Google Shape;7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8400"/>
            <a:ext cx="8839198" cy="211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13" y="1519275"/>
            <a:ext cx="6989626" cy="25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82"/>
          <p:cNvSpPr/>
          <p:nvPr/>
        </p:nvSpPr>
        <p:spPr>
          <a:xfrm rot="-977922">
            <a:off x="1453968" y="3852451"/>
            <a:ext cx="1857864" cy="9154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82"/>
          <p:cNvSpPr txBox="1">
            <a:spLocks noGrp="1"/>
          </p:cNvSpPr>
          <p:nvPr>
            <p:ph type="title" idx="4294967295"/>
          </p:nvPr>
        </p:nvSpPr>
        <p:spPr>
          <a:xfrm>
            <a:off x="331025" y="645375"/>
            <a:ext cx="84834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ImageNet Challenge and the birth of CNNs</a:t>
            </a:r>
            <a:endParaRPr/>
          </a:p>
        </p:txBody>
      </p:sp>
      <p:sp>
        <p:nvSpPr>
          <p:cNvPr id="598" name="Google Shape;598;p82"/>
          <p:cNvSpPr/>
          <p:nvPr/>
        </p:nvSpPr>
        <p:spPr>
          <a:xfrm>
            <a:off x="479988" y="4200525"/>
            <a:ext cx="7949700" cy="809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FFFFF"/>
                </a:solidFill>
              </a:rPr>
              <a:t>Let the computer figure out its own features and how to combine them!</a:t>
            </a:r>
            <a:endParaRPr sz="2700" b="1">
              <a:solidFill>
                <a:srgbClr val="FFFFFF"/>
              </a:solidFill>
            </a:endParaRPr>
          </a:p>
        </p:txBody>
      </p:sp>
      <p:sp>
        <p:nvSpPr>
          <p:cNvPr id="599" name="Google Shape;599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4"/>
          <p:cNvSpPr/>
          <p:nvPr/>
        </p:nvSpPr>
        <p:spPr>
          <a:xfrm>
            <a:off x="6098750" y="1495775"/>
            <a:ext cx="2715900" cy="3231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dist="95250" dir="294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84"/>
          <p:cNvSpPr/>
          <p:nvPr/>
        </p:nvSpPr>
        <p:spPr>
          <a:xfrm>
            <a:off x="6098750" y="1495776"/>
            <a:ext cx="2715900" cy="5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Features</a:t>
            </a:r>
            <a:endParaRPr sz="2200" b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18" name="Google Shape;618;p84"/>
          <p:cNvSpPr txBox="1">
            <a:spLocks noGrp="1"/>
          </p:cNvSpPr>
          <p:nvPr>
            <p:ph type="title" idx="4294967295"/>
          </p:nvPr>
        </p:nvSpPr>
        <p:spPr>
          <a:xfrm>
            <a:off x="331013" y="645375"/>
            <a:ext cx="77970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might we find these features? </a:t>
            </a:r>
            <a:r>
              <a:rPr lang="en" b="1">
                <a:solidFill>
                  <a:schemeClr val="accent1"/>
                </a:solidFill>
              </a:rPr>
              <a:t>Convolutions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9" name="Google Shape;619;p84"/>
          <p:cNvPicPr preferRelativeResize="0"/>
          <p:nvPr/>
        </p:nvPicPr>
        <p:blipFill rotWithShape="1">
          <a:blip r:embed="rId3">
            <a:alphaModFix/>
          </a:blip>
          <a:srcRect l="9279" t="3310" r="2178" b="7220"/>
          <a:stretch/>
        </p:blipFill>
        <p:spPr>
          <a:xfrm>
            <a:off x="329475" y="2015675"/>
            <a:ext cx="2715783" cy="2711825"/>
          </a:xfrm>
          <a:prstGeom prst="rect">
            <a:avLst/>
          </a:prstGeom>
          <a:noFill/>
          <a:ln>
            <a:noFill/>
          </a:ln>
          <a:effectLst>
            <a:outerShdw dist="95250" dir="264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620" name="Google Shape;620;p84"/>
          <p:cNvPicPr preferRelativeResize="0"/>
          <p:nvPr/>
        </p:nvPicPr>
        <p:blipFill rotWithShape="1">
          <a:blip r:embed="rId4">
            <a:alphaModFix/>
          </a:blip>
          <a:srcRect l="9234" t="3319" r="2231" b="7211"/>
          <a:stretch/>
        </p:blipFill>
        <p:spPr>
          <a:xfrm>
            <a:off x="6098743" y="2015675"/>
            <a:ext cx="2715783" cy="27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4"/>
          <p:cNvSpPr/>
          <p:nvPr/>
        </p:nvSpPr>
        <p:spPr>
          <a:xfrm>
            <a:off x="3045257" y="3174177"/>
            <a:ext cx="3053400" cy="51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22" name="Google Shape;622;p84"/>
          <p:cNvGraphicFramePr/>
          <p:nvPr/>
        </p:nvGraphicFramePr>
        <p:xfrm>
          <a:off x="3585058" y="2845525"/>
          <a:ext cx="1762200" cy="1188630"/>
        </p:xfrm>
        <a:graphic>
          <a:graphicData uri="http://schemas.openxmlformats.org/drawingml/2006/table">
            <a:tbl>
              <a:tblPr>
                <a:noFill/>
                <a:tableStyleId>{B4BE9912-45CF-4A05-8FE8-1C03DBFAB175}</a:tableStyleId>
              </a:tblPr>
              <a:tblGrid>
                <a:gridCol w="5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3" name="Google Shape;623;p84"/>
          <p:cNvSpPr txBox="1"/>
          <p:nvPr/>
        </p:nvSpPr>
        <p:spPr>
          <a:xfrm>
            <a:off x="331025" y="0"/>
            <a:ext cx="134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Colab Link</a:t>
            </a:r>
            <a:endParaRPr/>
          </a:p>
        </p:txBody>
      </p:sp>
      <p:sp>
        <p:nvSpPr>
          <p:cNvPr id="624" name="Google Shape;624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5"/>
          <p:cNvSpPr txBox="1">
            <a:spLocks noGrp="1"/>
          </p:cNvSpPr>
          <p:nvPr>
            <p:ph type="title" idx="4294967295"/>
          </p:nvPr>
        </p:nvSpPr>
        <p:spPr>
          <a:xfrm>
            <a:off x="331013" y="645375"/>
            <a:ext cx="77970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might we find these features? </a:t>
            </a:r>
            <a:r>
              <a:rPr lang="en" b="1">
                <a:solidFill>
                  <a:schemeClr val="accent1"/>
                </a:solidFill>
              </a:rPr>
              <a:t>Convolutions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30" name="Google Shape;630;p85"/>
          <p:cNvGraphicFramePr/>
          <p:nvPr/>
        </p:nvGraphicFramePr>
        <p:xfrm>
          <a:off x="1315108" y="2613950"/>
          <a:ext cx="1762200" cy="1188630"/>
        </p:xfrm>
        <a:graphic>
          <a:graphicData uri="http://schemas.openxmlformats.org/drawingml/2006/table">
            <a:tbl>
              <a:tblPr>
                <a:noFill/>
                <a:tableStyleId>{B4BE9912-45CF-4A05-8FE8-1C03DBFAB175}</a:tableStyleId>
              </a:tblPr>
              <a:tblGrid>
                <a:gridCol w="5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1" name="Google Shape;631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32" name="Google Shape;63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38" y="1871238"/>
            <a:ext cx="28003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5"/>
          <p:cNvSpPr/>
          <p:nvPr/>
        </p:nvSpPr>
        <p:spPr>
          <a:xfrm>
            <a:off x="3392679" y="2982900"/>
            <a:ext cx="1342500" cy="51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6"/>
          <p:cNvSpPr txBox="1">
            <a:spLocks noGrp="1"/>
          </p:cNvSpPr>
          <p:nvPr>
            <p:ph type="title" idx="4294967295"/>
          </p:nvPr>
        </p:nvSpPr>
        <p:spPr>
          <a:xfrm>
            <a:off x="331013" y="645375"/>
            <a:ext cx="77970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might we find these features? </a:t>
            </a:r>
            <a:r>
              <a:rPr lang="en" b="1">
                <a:solidFill>
                  <a:schemeClr val="accent1"/>
                </a:solidFill>
              </a:rPr>
              <a:t>Convolutions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40" name="Google Shape;64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38" y="1871238"/>
            <a:ext cx="28003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6"/>
          <p:cNvSpPr/>
          <p:nvPr/>
        </p:nvSpPr>
        <p:spPr>
          <a:xfrm flipH="1">
            <a:off x="6975100" y="1417450"/>
            <a:ext cx="1466400" cy="1263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7"/>
          <p:cNvSpPr txBox="1">
            <a:spLocks noGrp="1"/>
          </p:cNvSpPr>
          <p:nvPr>
            <p:ph type="title" idx="4294967295"/>
          </p:nvPr>
        </p:nvSpPr>
        <p:spPr>
          <a:xfrm>
            <a:off x="331013" y="645375"/>
            <a:ext cx="77970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might we find these features? </a:t>
            </a:r>
            <a:r>
              <a:rPr lang="en" b="1">
                <a:solidFill>
                  <a:schemeClr val="accent1"/>
                </a:solidFill>
              </a:rPr>
              <a:t>Convolutions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48" name="Google Shape;64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44838" y="1933388"/>
            <a:ext cx="28003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8"/>
          <p:cNvSpPr txBox="1">
            <a:spLocks noGrp="1"/>
          </p:cNvSpPr>
          <p:nvPr>
            <p:ph type="title" idx="4294967295"/>
          </p:nvPr>
        </p:nvSpPr>
        <p:spPr>
          <a:xfrm>
            <a:off x="331013" y="645375"/>
            <a:ext cx="77970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might we find these features? </a:t>
            </a:r>
            <a:r>
              <a:rPr lang="en" b="1">
                <a:solidFill>
                  <a:schemeClr val="accent1"/>
                </a:solidFill>
              </a:rPr>
              <a:t>Convolutions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55" name="Google Shape;65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44838" y="1933388"/>
            <a:ext cx="28003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8"/>
          <p:cNvSpPr txBox="1"/>
          <p:nvPr/>
        </p:nvSpPr>
        <p:spPr>
          <a:xfrm>
            <a:off x="861370" y="1794550"/>
            <a:ext cx="2314800" cy="2955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First Layer Filters Learned by AlexNet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</p:txBody>
      </p:sp>
      <p:pic>
        <p:nvPicPr>
          <p:cNvPr id="657" name="Google Shape;65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463" y="2439549"/>
            <a:ext cx="2314614" cy="230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9"/>
          <p:cNvSpPr txBox="1">
            <a:spLocks noGrp="1"/>
          </p:cNvSpPr>
          <p:nvPr>
            <p:ph type="title" idx="4294967295"/>
          </p:nvPr>
        </p:nvSpPr>
        <p:spPr>
          <a:xfrm>
            <a:off x="331013" y="645375"/>
            <a:ext cx="77970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might we find these features? </a:t>
            </a:r>
            <a:r>
              <a:rPr lang="en" b="1">
                <a:solidFill>
                  <a:schemeClr val="accent1"/>
                </a:solidFill>
              </a:rPr>
              <a:t>Convolutions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64" name="Google Shape;66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544838" y="1933388"/>
            <a:ext cx="28003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9"/>
          <p:cNvSpPr txBox="1"/>
          <p:nvPr/>
        </p:nvSpPr>
        <p:spPr>
          <a:xfrm>
            <a:off x="861370" y="1794550"/>
            <a:ext cx="2314800" cy="2955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First Layer Filters Learned by AlexNet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</a:endParaRPr>
          </a:p>
        </p:txBody>
      </p:sp>
      <p:pic>
        <p:nvPicPr>
          <p:cNvPr id="666" name="Google Shape;66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463" y="2439549"/>
            <a:ext cx="2314614" cy="2306396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9"/>
          <p:cNvSpPr/>
          <p:nvPr/>
        </p:nvSpPr>
        <p:spPr>
          <a:xfrm>
            <a:off x="1611450" y="3212975"/>
            <a:ext cx="548700" cy="513000"/>
          </a:xfrm>
          <a:prstGeom prst="rect">
            <a:avLst/>
          </a:prstGeom>
          <a:noFill/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8" name="Google Shape;66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745" y="2603975"/>
            <a:ext cx="1547567" cy="1529676"/>
          </a:xfrm>
          <a:prstGeom prst="rect">
            <a:avLst/>
          </a:prstGeom>
          <a:noFill/>
          <a:ln w="152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69" name="Google Shape;669;p89"/>
          <p:cNvCxnSpPr/>
          <p:nvPr/>
        </p:nvCxnSpPr>
        <p:spPr>
          <a:xfrm rot="10800000" flipH="1">
            <a:off x="2098100" y="2554125"/>
            <a:ext cx="1319100" cy="6246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89"/>
          <p:cNvCxnSpPr/>
          <p:nvPr/>
        </p:nvCxnSpPr>
        <p:spPr>
          <a:xfrm>
            <a:off x="2077050" y="3761150"/>
            <a:ext cx="1305300" cy="4209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76" name="Google Shape;676;p90"/>
          <p:cNvSpPr txBox="1"/>
          <p:nvPr/>
        </p:nvSpPr>
        <p:spPr>
          <a:xfrm>
            <a:off x="331025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AlexNet Paper</a:t>
            </a:r>
            <a:endParaRPr/>
          </a:p>
        </p:txBody>
      </p:sp>
      <p:sp>
        <p:nvSpPr>
          <p:cNvPr id="677" name="Google Shape;677;p90"/>
          <p:cNvSpPr txBox="1">
            <a:spLocks noGrp="1"/>
          </p:cNvSpPr>
          <p:nvPr>
            <p:ph type="title" idx="4294967295"/>
          </p:nvPr>
        </p:nvSpPr>
        <p:spPr>
          <a:xfrm>
            <a:off x="331025" y="645375"/>
            <a:ext cx="84834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 b="1"/>
          </a:p>
        </p:txBody>
      </p:sp>
      <p:pic>
        <p:nvPicPr>
          <p:cNvPr id="678" name="Google Shape;67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8975"/>
            <a:ext cx="809625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0"/>
          <p:cNvSpPr/>
          <p:nvPr/>
        </p:nvSpPr>
        <p:spPr>
          <a:xfrm rot="7098371">
            <a:off x="3800725" y="1243527"/>
            <a:ext cx="1073003" cy="11659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90"/>
          <p:cNvSpPr/>
          <p:nvPr/>
        </p:nvSpPr>
        <p:spPr>
          <a:xfrm>
            <a:off x="2604025" y="848000"/>
            <a:ext cx="5644500" cy="809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FFFF"/>
                </a:solidFill>
              </a:rPr>
              <a:t>Use convolutions to find features and the summarize them into higher level features</a:t>
            </a:r>
            <a:endParaRPr sz="2100" b="1">
              <a:solidFill>
                <a:srgbClr val="FFFFFF"/>
              </a:solidFill>
            </a:endParaRPr>
          </a:p>
        </p:txBody>
      </p:sp>
      <p:sp>
        <p:nvSpPr>
          <p:cNvPr id="681" name="Google Shape;681;p90"/>
          <p:cNvSpPr/>
          <p:nvPr/>
        </p:nvSpPr>
        <p:spPr>
          <a:xfrm rot="2700000" flipH="1">
            <a:off x="7729093" y="3428156"/>
            <a:ext cx="1072964" cy="126345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90"/>
          <p:cNvSpPr/>
          <p:nvPr/>
        </p:nvSpPr>
        <p:spPr>
          <a:xfrm>
            <a:off x="2774225" y="4150250"/>
            <a:ext cx="5644500" cy="809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FFFF"/>
                </a:solidFill>
              </a:rPr>
              <a:t>Combine the features to classify the various objects in the dataset</a:t>
            </a:r>
            <a:endParaRPr sz="21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308</Words>
  <Application>Microsoft Office PowerPoint</Application>
  <PresentationFormat>On-screen Show (16:9)</PresentationFormat>
  <Paragraphs>91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Google Sans</vt:lpstr>
      <vt:lpstr>Arial</vt:lpstr>
      <vt:lpstr>Google Sans Medium</vt:lpstr>
      <vt:lpstr>Consolas</vt:lpstr>
      <vt:lpstr>Roboto</vt:lpstr>
      <vt:lpstr>Helvetica Neue Light</vt:lpstr>
      <vt:lpstr>TinyMLx</vt:lpstr>
      <vt:lpstr>PowerPoint Presentation</vt:lpstr>
      <vt:lpstr>The ImageNet Challenge and the birth of CNNs</vt:lpstr>
      <vt:lpstr>How might we find these features? Convolutions </vt:lpstr>
      <vt:lpstr>How might we find these features? Convolutions </vt:lpstr>
      <vt:lpstr>How might we find these features? Convolutions </vt:lpstr>
      <vt:lpstr>How might we find these features? Convolutions </vt:lpstr>
      <vt:lpstr>How might we find these features? Convolutions </vt:lpstr>
      <vt:lpstr>How might we find these features? Convolutions </vt:lpstr>
      <vt:lpstr>AlexNet</vt:lpstr>
      <vt:lpstr>The ImageNet Challenge and the birth of CNNs</vt:lpstr>
      <vt:lpstr>A word of caution...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102</dc:title>
  <dc:creator>sgmustadio</dc:creator>
  <cp:lastModifiedBy>Shawn Hymel</cp:lastModifiedBy>
  <cp:revision>3</cp:revision>
  <dcterms:modified xsi:type="dcterms:W3CDTF">2023-02-17T19:10:36Z</dcterms:modified>
</cp:coreProperties>
</file>